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3" r:id="rId4"/>
    <p:sldId id="268" r:id="rId5"/>
    <p:sldId id="272" r:id="rId6"/>
    <p:sldId id="27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EA"/>
    <a:srgbClr val="01A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8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7" d="100"/>
          <a:sy n="117" d="100"/>
        </p:scale>
        <p:origin x="299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5865E-9D86-844E-8E0C-20DB5BD63035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AED94-FB7F-214F-B345-FD6ACDEBA1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170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7624-3B92-BA4A-9562-68039FEF300B}" type="datetimeFigureOut">
              <a:rPr lang="sv-SE" smtClean="0"/>
              <a:t>2019-04-26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3B05E-F028-3E42-B556-02E3C3B264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exander@gforebro.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lexander@gforebro.s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391" y="1250066"/>
            <a:ext cx="8005218" cy="2968554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3B7177F5-DD24-9C49-B40E-42604277B997}"/>
              </a:ext>
            </a:extLst>
          </p:cNvPr>
          <p:cNvSpPr txBox="1"/>
          <p:nvPr/>
        </p:nvSpPr>
        <p:spPr>
          <a:xfrm>
            <a:off x="4710896" y="5463251"/>
            <a:ext cx="2506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>
                <a:solidFill>
                  <a:schemeClr val="bg1"/>
                </a:solidFill>
                <a:latin typeface="American Typewriter" panose="02090604020004020304" pitchFamily="18" charset="77"/>
              </a:rPr>
              <a:t>Trampett</a:t>
            </a:r>
            <a:r>
              <a:rPr lang="sv-SE" sz="2400" dirty="0">
                <a:solidFill>
                  <a:schemeClr val="bg1"/>
                </a:solidFill>
                <a:latin typeface="American Typewriter" panose="02090604020004020304" pitchFamily="18" charset="77"/>
              </a:rPr>
              <a:t> Guide</a:t>
            </a:r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89" y="1057275"/>
            <a:ext cx="4355786" cy="4743450"/>
          </a:xfrm>
          <a:prstGeom prst="rect">
            <a:avLst/>
          </a:prstGeom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1DC730A8-8406-41A9-839C-4B88B8D8D218}"/>
              </a:ext>
            </a:extLst>
          </p:cNvPr>
          <p:cNvSpPr txBox="1"/>
          <p:nvPr/>
        </p:nvSpPr>
        <p:spPr>
          <a:xfrm>
            <a:off x="4544912" y="167724"/>
            <a:ext cx="7251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Calibri" charset="0"/>
                <a:ea typeface="Calibri" charset="0"/>
                <a:cs typeface="Calibri" charset="0"/>
              </a:rPr>
              <a:t>Trampetter</a:t>
            </a:r>
            <a:r>
              <a:rPr lang="en-US" sz="3600" b="1" dirty="0">
                <a:latin typeface="Calibri" charset="0"/>
                <a:ea typeface="Calibri" charset="0"/>
                <a:cs typeface="Calibri" charset="0"/>
              </a:rPr>
              <a:t> vi </a:t>
            </a:r>
            <a:r>
              <a:rPr lang="en-US" sz="3600" b="1" dirty="0" err="1">
                <a:latin typeface="Calibri" charset="0"/>
                <a:ea typeface="Calibri" charset="0"/>
                <a:cs typeface="Calibri" charset="0"/>
              </a:rPr>
              <a:t>hoppar</a:t>
            </a:r>
            <a:r>
              <a:rPr lang="en-US" sz="36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3600" b="1" dirty="0" err="1">
                <a:latin typeface="Calibri" charset="0"/>
                <a:ea typeface="Calibri" charset="0"/>
                <a:cs typeface="Calibri" charset="0"/>
              </a:rPr>
              <a:t>på</a:t>
            </a:r>
            <a:r>
              <a:rPr lang="en-US" sz="3600" b="1" dirty="0">
                <a:latin typeface="Calibri" charset="0"/>
                <a:ea typeface="Calibri" charset="0"/>
                <a:cs typeface="Calibri" charset="0"/>
              </a:rPr>
              <a:t> I GF </a:t>
            </a:r>
            <a:r>
              <a:rPr lang="en-US" sz="3600" b="1" dirty="0" err="1">
                <a:latin typeface="Calibri" charset="0"/>
                <a:ea typeface="Calibri" charset="0"/>
                <a:cs typeface="Calibri" charset="0"/>
              </a:rPr>
              <a:t>Örebro</a:t>
            </a:r>
            <a:endParaRPr lang="en-US" sz="36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4C7A6BAC-C6AB-42BD-8A25-D72550BDD494}"/>
              </a:ext>
            </a:extLst>
          </p:cNvPr>
          <p:cNvSpPr txBox="1"/>
          <p:nvPr/>
        </p:nvSpPr>
        <p:spPr>
          <a:xfrm>
            <a:off x="5192169" y="1130702"/>
            <a:ext cx="5957084" cy="490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lite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lathund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information om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vilka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vi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hoppa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alltid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svårt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veta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vilken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man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använda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till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sina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,. Jag ska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försöka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bena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lite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åt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Generellt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hoppar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hårda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med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förmycket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lutning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Man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vad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man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tävlar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landslaget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SM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tänker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såndär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måste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vi ha.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exempel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: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landslaget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2018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hoppade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ALLA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svenska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lag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Eurogym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med 80cm.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försök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hoppa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mjukare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med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lägre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vinkel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yngre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att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säkerställa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god Teknik. 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mer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frågor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maila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redskapsansvarig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GF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Örebro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alexander@gforebro.se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99" y="5677664"/>
            <a:ext cx="2263712" cy="83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9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C7A6BAC-C6AB-42BD-8A25-D72550BDD494}"/>
              </a:ext>
            </a:extLst>
          </p:cNvPr>
          <p:cNvSpPr txBox="1"/>
          <p:nvPr/>
        </p:nvSpPr>
        <p:spPr>
          <a:xfrm>
            <a:off x="5761565" y="653953"/>
            <a:ext cx="6320763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Äldre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eurgymtrampett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Kolla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antal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cm.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Funkar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ALLA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ska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inte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betraktas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som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“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dålig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”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bara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för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de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slitna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ut.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Änvändes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EM 2010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den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nya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modellen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kom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Hör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till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  <a:hlinkClick r:id="rId2"/>
              </a:rPr>
              <a:t>alexander@gforebro.se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om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vill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rusta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upp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sådan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>
              <a:solidFill>
                <a:schemeClr val="bg1">
                  <a:lumMod val="50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99" y="5677664"/>
            <a:ext cx="2263712" cy="83944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FF30966-5A0E-3E4B-A0F1-A849ED696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338" y="685083"/>
            <a:ext cx="4474500" cy="461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0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C7A6BAC-C6AB-42BD-8A25-D72550BDD494}"/>
              </a:ext>
            </a:extLst>
          </p:cNvPr>
          <p:cNvSpPr txBox="1"/>
          <p:nvPr/>
        </p:nvSpPr>
        <p:spPr>
          <a:xfrm>
            <a:off x="5761565" y="653953"/>
            <a:ext cx="6320763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Eurogym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Äldre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modell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eurogyms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flaggskepp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finns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Oscaria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 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nedfjädrad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40)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Risbergska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Funkar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till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alla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dom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rätt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urhoppade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Risberska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bör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alla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hoppa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70-75 cm!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dirty="0">
              <a:solidFill>
                <a:schemeClr val="bg1">
                  <a:lumMod val="50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99" y="5677664"/>
            <a:ext cx="2263712" cy="839446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944B285B-F734-0E4B-BD4A-CCE38691C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72" y="520861"/>
            <a:ext cx="5651893" cy="442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5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C7A6BAC-C6AB-42BD-8A25-D72550BDD494}"/>
              </a:ext>
            </a:extLst>
          </p:cNvPr>
          <p:cNvSpPr txBox="1"/>
          <p:nvPr/>
        </p:nvSpPr>
        <p:spPr>
          <a:xfrm>
            <a:off x="5761565" y="653953"/>
            <a:ext cx="6320763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Eurogym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finns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Oscaria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Risbergska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finns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32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I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dagsläget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 Den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som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är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 ska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fjädas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om till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32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eller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rgbClr val="000AEA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Blått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kryss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32 (Barn &amp;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Ungodm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)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rgbClr val="FF0000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Rött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kryss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 (SM-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stegen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-&gt;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Nivå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1-6)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Svart</a:t>
            </a:r>
            <a:r>
              <a:rPr lang="en-US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kryss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40. (Senior SM)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Platt – 70 = Barn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75cm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Nivå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4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80cm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Nivå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1-3 --&gt; SM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99" y="5677664"/>
            <a:ext cx="2263712" cy="83944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BCFAA1E-5AC9-ED4B-B614-FF525A2FD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72" y="544292"/>
            <a:ext cx="5133372" cy="513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9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C7A6BAC-C6AB-42BD-8A25-D72550BDD494}"/>
              </a:ext>
            </a:extLst>
          </p:cNvPr>
          <p:cNvSpPr txBox="1"/>
          <p:nvPr/>
        </p:nvSpPr>
        <p:spPr>
          <a:xfrm>
            <a:off x="5761565" y="653953"/>
            <a:ext cx="6320763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Dorado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trampett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finns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två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36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fjädrars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Oscaria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Kan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användas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de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flesta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men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främst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större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duktigare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gymnaster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Platt – 70 = Barn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75cm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Nivå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4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80cm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Nivå</a:t>
            </a:r>
            <a:r>
              <a:rPr lang="en-US">
                <a:solidFill>
                  <a:schemeClr val="bg1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 1-3 --&gt; SM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99" y="5677664"/>
            <a:ext cx="2263712" cy="839446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0A17D198-FA6E-554D-8058-09F74F6FF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6092"/>
            <a:ext cx="5641070" cy="376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7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34</Words>
  <Application>Microsoft Macintosh PowerPoint</Application>
  <PresentationFormat>Bredbild</PresentationFormat>
  <Paragraphs>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American Typewriter</vt:lpstr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Ulf Wickberg</dc:creator>
  <cp:lastModifiedBy>Alexander Forsberg Pelenius</cp:lastModifiedBy>
  <cp:revision>22</cp:revision>
  <dcterms:created xsi:type="dcterms:W3CDTF">2019-02-01T19:24:46Z</dcterms:created>
  <dcterms:modified xsi:type="dcterms:W3CDTF">2019-04-26T11:19:45Z</dcterms:modified>
</cp:coreProperties>
</file>